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200.png"/><Relationship Id="rId12" Type="http://schemas.openxmlformats.org/officeDocument/2006/relationships/image" Target="../media/image201.png"/><Relationship Id="rId13" Type="http://schemas.openxmlformats.org/officeDocument/2006/relationships/image" Target="../media/image202.png"/><Relationship Id="rId14" Type="http://schemas.openxmlformats.org/officeDocument/2006/relationships/image" Target="../media/image203.png"/><Relationship Id="rId15" Type="http://schemas.openxmlformats.org/officeDocument/2006/relationships/image" Target="../media/image20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28.png"/><Relationship Id="rId26" Type="http://schemas.openxmlformats.org/officeDocument/2006/relationships/image" Target="../media/image29.png"/><Relationship Id="rId27" Type="http://schemas.openxmlformats.org/officeDocument/2006/relationships/image" Target="../media/image30.png"/><Relationship Id="rId28" Type="http://schemas.openxmlformats.org/officeDocument/2006/relationships/image" Target="../media/image31.png"/><Relationship Id="rId29" Type="http://schemas.openxmlformats.org/officeDocument/2006/relationships/image" Target="../media/image32.png"/><Relationship Id="rId30" Type="http://schemas.openxmlformats.org/officeDocument/2006/relationships/image" Target="../media/image33.png"/><Relationship Id="rId31" Type="http://schemas.openxmlformats.org/officeDocument/2006/relationships/image" Target="../media/image34.png"/><Relationship Id="rId32" Type="http://schemas.openxmlformats.org/officeDocument/2006/relationships/image" Target="../media/image35.png"/><Relationship Id="rId33" Type="http://schemas.openxmlformats.org/officeDocument/2006/relationships/image" Target="../media/image36.png"/><Relationship Id="rId34" Type="http://schemas.openxmlformats.org/officeDocument/2006/relationships/image" Target="../media/image37.png"/><Relationship Id="rId35" Type="http://schemas.openxmlformats.org/officeDocument/2006/relationships/image" Target="../media/image38.png"/><Relationship Id="rId36" Type="http://schemas.openxmlformats.org/officeDocument/2006/relationships/image" Target="../media/image39.png"/><Relationship Id="rId37" Type="http://schemas.openxmlformats.org/officeDocument/2006/relationships/image" Target="../media/image40.png"/><Relationship Id="rId38" Type="http://schemas.openxmlformats.org/officeDocument/2006/relationships/image" Target="../media/image41.png"/><Relationship Id="rId39" Type="http://schemas.openxmlformats.org/officeDocument/2006/relationships/image" Target="../media/image42.png"/><Relationship Id="rId40" Type="http://schemas.openxmlformats.org/officeDocument/2006/relationships/image" Target="../media/image43.png"/><Relationship Id="rId41" Type="http://schemas.openxmlformats.org/officeDocument/2006/relationships/image" Target="../media/image44.png"/><Relationship Id="rId42" Type="http://schemas.openxmlformats.org/officeDocument/2006/relationships/image" Target="../media/image45.png"/><Relationship Id="rId43" Type="http://schemas.openxmlformats.org/officeDocument/2006/relationships/image" Target="../media/image4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Relationship Id="rId12" Type="http://schemas.openxmlformats.org/officeDocument/2006/relationships/image" Target="../media/image239.png"/><Relationship Id="rId13" Type="http://schemas.openxmlformats.org/officeDocument/2006/relationships/image" Target="../media/image240.png"/><Relationship Id="rId14" Type="http://schemas.openxmlformats.org/officeDocument/2006/relationships/image" Target="../media/image241.png"/><Relationship Id="rId15" Type="http://schemas.openxmlformats.org/officeDocument/2006/relationships/image" Target="../media/image242.png"/><Relationship Id="rId16" Type="http://schemas.openxmlformats.org/officeDocument/2006/relationships/image" Target="../media/image243.png"/><Relationship Id="rId17" Type="http://schemas.openxmlformats.org/officeDocument/2006/relationships/image" Target="../media/image244.png"/><Relationship Id="rId18" Type="http://schemas.openxmlformats.org/officeDocument/2006/relationships/image" Target="../media/image245.png"/><Relationship Id="rId19" Type="http://schemas.openxmlformats.org/officeDocument/2006/relationships/image" Target="../media/image246.png"/><Relationship Id="rId20" Type="http://schemas.openxmlformats.org/officeDocument/2006/relationships/image" Target="../media/image247.png"/><Relationship Id="rId21" Type="http://schemas.openxmlformats.org/officeDocument/2006/relationships/image" Target="../media/image248.png"/><Relationship Id="rId22" Type="http://schemas.openxmlformats.org/officeDocument/2006/relationships/image" Target="../media/image249.png"/><Relationship Id="rId23" Type="http://schemas.openxmlformats.org/officeDocument/2006/relationships/image" Target="../media/image250.png"/><Relationship Id="rId24" Type="http://schemas.openxmlformats.org/officeDocument/2006/relationships/image" Target="../media/image251.png"/><Relationship Id="rId25" Type="http://schemas.openxmlformats.org/officeDocument/2006/relationships/image" Target="../media/image252.png"/><Relationship Id="rId26" Type="http://schemas.openxmlformats.org/officeDocument/2006/relationships/image" Target="../media/image253.png"/><Relationship Id="rId27" Type="http://schemas.openxmlformats.org/officeDocument/2006/relationships/image" Target="../media/image254.png"/><Relationship Id="rId28" Type="http://schemas.openxmlformats.org/officeDocument/2006/relationships/image" Target="../media/image255.png"/><Relationship Id="rId29" Type="http://schemas.openxmlformats.org/officeDocument/2006/relationships/image" Target="../media/image256.png"/><Relationship Id="rId30" Type="http://schemas.openxmlformats.org/officeDocument/2006/relationships/image" Target="../media/image25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20" Type="http://schemas.openxmlformats.org/officeDocument/2006/relationships/image" Target="../media/image71.png"/><Relationship Id="rId21" Type="http://schemas.openxmlformats.org/officeDocument/2006/relationships/image" Target="../media/image72.png"/><Relationship Id="rId22" Type="http://schemas.openxmlformats.org/officeDocument/2006/relationships/image" Target="../media/image7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272" y="1701805"/>
            <a:ext cx="13815663" cy="26141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221" y="3966172"/>
            <a:ext cx="12796041" cy="8228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58260" y="7600233"/>
            <a:ext cx="2588869" cy="15205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80875" y="0"/>
            <a:ext cx="12004840" cy="2328621"/>
            <a:chOff x="6280875" y="0"/>
            <a:chExt cx="12004840" cy="232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0875" y="0"/>
              <a:ext cx="12004840" cy="23286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6936" y="1962170"/>
            <a:ext cx="5608754" cy="15999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54067" y="1725113"/>
            <a:ext cx="1175291" cy="1304627"/>
            <a:chOff x="17154067" y="1725113"/>
            <a:chExt cx="1175291" cy="13046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3260000">
              <a:off x="17154067" y="1725113"/>
              <a:ext cx="1175291" cy="13046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73997" y="2958875"/>
            <a:ext cx="2024537" cy="4878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82018" y="3297216"/>
            <a:ext cx="14189844" cy="6988498"/>
            <a:chOff x="4382018" y="3297216"/>
            <a:chExt cx="14189844" cy="69884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82018" y="3297216"/>
              <a:ext cx="14189844" cy="69884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38420" y="4869865"/>
            <a:ext cx="1175291" cy="1304627"/>
            <a:chOff x="4138420" y="4869865"/>
            <a:chExt cx="1175291" cy="13046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300000">
              <a:off x="4138420" y="4869865"/>
              <a:ext cx="1175291" cy="130462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0565" y="4401916"/>
            <a:ext cx="3361762" cy="145686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0565" y="5759418"/>
            <a:ext cx="3504319" cy="11312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936" y="1962170"/>
            <a:ext cx="5608754" cy="15999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72716" y="5998870"/>
            <a:ext cx="3922778" cy="506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62803" y="3533035"/>
            <a:ext cx="6428980" cy="6493919"/>
            <a:chOff x="7762803" y="3533035"/>
            <a:chExt cx="6428980" cy="64939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2803" y="3533035"/>
              <a:ext cx="6428980" cy="64939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98652" y="-57143"/>
            <a:ext cx="6171429" cy="5770286"/>
            <a:chOff x="11898652" y="-57143"/>
            <a:chExt cx="6171429" cy="5770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98652" y="-57143"/>
              <a:ext cx="6171429" cy="5770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887450"/>
            <a:ext cx="4799881" cy="16373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35521" y="7494787"/>
            <a:ext cx="4311966" cy="114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21294" y="503680"/>
            <a:ext cx="6171429" cy="5316923"/>
            <a:chOff x="9121294" y="503680"/>
            <a:chExt cx="6171429" cy="53169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21294" y="503680"/>
              <a:ext cx="6171429" cy="53169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26318" y="4114286"/>
            <a:ext cx="4073143" cy="6171429"/>
            <a:chOff x="14126318" y="4114286"/>
            <a:chExt cx="407314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26318" y="4114286"/>
              <a:ext cx="4073143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01543" y="7420768"/>
            <a:ext cx="1175291" cy="1304627"/>
            <a:chOff x="12401543" y="7420768"/>
            <a:chExt cx="1175291" cy="13046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300000">
              <a:off x="12401543" y="7420768"/>
              <a:ext cx="1175291" cy="13046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3300" y="5967117"/>
            <a:ext cx="1175291" cy="1291929"/>
            <a:chOff x="9993300" y="5967117"/>
            <a:chExt cx="1175291" cy="12919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720000">
              <a:off x="9993300" y="5967117"/>
              <a:ext cx="1175291" cy="12919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887450"/>
            <a:ext cx="5608750" cy="1637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83443" y="6019330"/>
            <a:ext cx="4379722" cy="8397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14286" y="0"/>
            <a:ext cx="6171429" cy="4983429"/>
            <a:chOff x="12114286" y="0"/>
            <a:chExt cx="6171429" cy="4983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4286" y="0"/>
              <a:ext cx="6171429" cy="49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00571" y="4114286"/>
            <a:ext cx="5585143" cy="6171429"/>
            <a:chOff x="12700571" y="4114286"/>
            <a:chExt cx="5585143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00571" y="4114286"/>
              <a:ext cx="5585143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24096" y="0"/>
            <a:ext cx="6171429" cy="5770286"/>
            <a:chOff x="6024096" y="0"/>
            <a:chExt cx="6171429" cy="5770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24096" y="0"/>
              <a:ext cx="6171429" cy="5770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92744" y="3963652"/>
            <a:ext cx="1593139" cy="2003770"/>
            <a:chOff x="8892744" y="3963652"/>
            <a:chExt cx="1593139" cy="20037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1760000">
              <a:off x="8892744" y="3963652"/>
              <a:ext cx="1593139" cy="20037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27820" y="8511930"/>
            <a:ext cx="1361137" cy="1711969"/>
            <a:chOff x="12127820" y="8511930"/>
            <a:chExt cx="1361137" cy="17119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6780000">
              <a:off x="12127820" y="8511930"/>
              <a:ext cx="1361137" cy="171196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21236" y="8854309"/>
            <a:ext cx="4447477" cy="11495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887450"/>
            <a:ext cx="4799881" cy="1637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57412" y="0"/>
            <a:ext cx="6171429" cy="4844571"/>
            <a:chOff x="12157412" y="0"/>
            <a:chExt cx="6171429" cy="484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7412" y="0"/>
              <a:ext cx="6171429" cy="484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44489" y="3634570"/>
            <a:ext cx="7655993" cy="6651144"/>
            <a:chOff x="10544489" y="3634570"/>
            <a:chExt cx="7655993" cy="66511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4489" y="3634570"/>
              <a:ext cx="7655993" cy="6651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66114" y="901685"/>
            <a:ext cx="1361137" cy="1711969"/>
            <a:chOff x="10466114" y="901685"/>
            <a:chExt cx="1361137" cy="17119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780000">
              <a:off x="10466114" y="901685"/>
              <a:ext cx="1361137" cy="171196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75825" y="5988730"/>
            <a:ext cx="3078814" cy="8060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51646" y="5845398"/>
            <a:ext cx="1361137" cy="1711969"/>
            <a:chOff x="8851646" y="5845398"/>
            <a:chExt cx="1361137" cy="17119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480000">
              <a:off x="8851646" y="5845398"/>
              <a:ext cx="1361137" cy="171196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64370" y="1537253"/>
            <a:ext cx="1710151" cy="7745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887450"/>
            <a:ext cx="4799881" cy="1637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5908571"/>
            <a:ext cx="9142857" cy="4377143"/>
            <a:chOff x="9142857" y="5908571"/>
            <a:chExt cx="9142857" cy="437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5908571"/>
              <a:ext cx="9142857" cy="437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28725" y="0"/>
            <a:ext cx="11578553" cy="3951181"/>
            <a:chOff x="6728725" y="0"/>
            <a:chExt cx="11578553" cy="39511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28725" y="0"/>
              <a:ext cx="11578553" cy="3951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28725" y="3646691"/>
            <a:ext cx="11556989" cy="2210274"/>
            <a:chOff x="6728725" y="3646691"/>
            <a:chExt cx="11556989" cy="22102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8725" y="3646691"/>
              <a:ext cx="11556989" cy="22102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65392" y="8152931"/>
            <a:ext cx="1361137" cy="1711969"/>
            <a:chOff x="8765392" y="8152931"/>
            <a:chExt cx="1361137" cy="17119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7920000">
              <a:off x="8765392" y="8152931"/>
              <a:ext cx="1361137" cy="17119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38287" y="3862744"/>
            <a:ext cx="2035562" cy="2560226"/>
            <a:chOff x="6538287" y="3862744"/>
            <a:chExt cx="2035562" cy="25602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480000">
              <a:off x="6538287" y="3862744"/>
              <a:ext cx="2035562" cy="256022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91528" y="4683533"/>
            <a:ext cx="3078814" cy="14120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48734" y="8596996"/>
            <a:ext cx="3325445" cy="14120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887450"/>
            <a:ext cx="5608750" cy="1637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499" y="4084038"/>
            <a:ext cx="4807937" cy="13795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86713" y="0"/>
            <a:ext cx="11999002" cy="6869429"/>
            <a:chOff x="6286713" y="0"/>
            <a:chExt cx="11999002" cy="6869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6713" y="0"/>
              <a:ext cx="11999002" cy="6869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29839" y="5142857"/>
            <a:ext cx="11999002" cy="5144572"/>
            <a:chOff x="6329839" y="5142857"/>
            <a:chExt cx="11999002" cy="51445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9839" y="5142857"/>
              <a:ext cx="11999002" cy="51445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6467" y="5667071"/>
            <a:ext cx="6171429" cy="2121429"/>
            <a:chOff x="346467" y="5667071"/>
            <a:chExt cx="6171429" cy="21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6467" y="5667071"/>
              <a:ext cx="6171429" cy="21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44212" y="2610541"/>
            <a:ext cx="1051541" cy="319990"/>
            <a:chOff x="16244212" y="2610541"/>
            <a:chExt cx="1051541" cy="3199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5480000">
              <a:off x="16244212" y="2610541"/>
              <a:ext cx="1051541" cy="3199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30313" y="1409027"/>
            <a:ext cx="4940738" cy="141207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1680000"/>
            <a:ext cx="9142857" cy="6925714"/>
            <a:chOff x="9142857" y="1680000"/>
            <a:chExt cx="9142857" cy="692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680000"/>
              <a:ext cx="9142857" cy="692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936" y="2003183"/>
            <a:ext cx="8257573" cy="15999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51288" y="4932562"/>
            <a:ext cx="5351337" cy="14120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01642" y="4346168"/>
            <a:ext cx="1361137" cy="1593378"/>
            <a:chOff x="7901642" y="4346168"/>
            <a:chExt cx="1361137" cy="15933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7860000">
              <a:off x="7901642" y="4346168"/>
              <a:ext cx="1361137" cy="1593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965821"/>
            <a:ext cx="8257573" cy="16373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0799" y="4124081"/>
            <a:ext cx="4169408" cy="774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9663" y="5625558"/>
            <a:ext cx="8706052" cy="4831859"/>
            <a:chOff x="9579663" y="5625558"/>
            <a:chExt cx="8706052" cy="48318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9663" y="5625558"/>
              <a:ext cx="8706052" cy="48318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58208" y="0"/>
            <a:ext cx="8227506" cy="5625558"/>
            <a:chOff x="10058208" y="0"/>
            <a:chExt cx="8227506" cy="56255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8208" y="0"/>
              <a:ext cx="8227506" cy="56255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0105" y="3368046"/>
            <a:ext cx="1361137" cy="1593378"/>
            <a:chOff x="8570105" y="3368046"/>
            <a:chExt cx="1361137" cy="15933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040000">
              <a:off x="8570105" y="3368046"/>
              <a:ext cx="1361137" cy="15933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37986" y="6033760"/>
            <a:ext cx="1361137" cy="1593378"/>
            <a:chOff x="8237986" y="6033760"/>
            <a:chExt cx="1361137" cy="15933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8040000">
              <a:off x="8237986" y="6033760"/>
              <a:ext cx="1361137" cy="159337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96950" y="6706097"/>
            <a:ext cx="4447477" cy="10770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965821"/>
            <a:ext cx="8257573" cy="1637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11239" y="0"/>
            <a:ext cx="7374475" cy="3924528"/>
            <a:chOff x="10911239" y="0"/>
            <a:chExt cx="7374475" cy="39245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11239" y="0"/>
              <a:ext cx="7374475" cy="39245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57447" y="7203975"/>
            <a:ext cx="9251808" cy="2810237"/>
            <a:chOff x="9057447" y="7203975"/>
            <a:chExt cx="9251808" cy="28102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7447" y="7203975"/>
              <a:ext cx="9251808" cy="28102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87527" y="3128428"/>
            <a:ext cx="8798187" cy="3302674"/>
            <a:chOff x="9487527" y="3128428"/>
            <a:chExt cx="8798187" cy="33026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7527" y="3128428"/>
              <a:ext cx="8798187" cy="330267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13738" y="9059109"/>
            <a:ext cx="4730425" cy="107706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35918" y="2228007"/>
            <a:ext cx="3667475" cy="11023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98430" y="5093091"/>
            <a:ext cx="2800745" cy="8397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79563" y="1883894"/>
            <a:ext cx="665692" cy="1001503"/>
            <a:chOff x="13179563" y="1883894"/>
            <a:chExt cx="665692" cy="10015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840000">
              <a:off x="13179563" y="1883894"/>
              <a:ext cx="665692" cy="10015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9182" y="4628651"/>
            <a:ext cx="665692" cy="1001503"/>
            <a:chOff x="11309182" y="4628651"/>
            <a:chExt cx="665692" cy="100150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840000">
              <a:off x="11309182" y="4628651"/>
              <a:ext cx="665692" cy="10015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94926" y="8803064"/>
            <a:ext cx="518301" cy="779760"/>
            <a:chOff x="12294926" y="8803064"/>
            <a:chExt cx="518301" cy="7797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840000">
              <a:off x="12294926" y="8803064"/>
              <a:ext cx="518301" cy="77976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1194" y="4805128"/>
            <a:ext cx="3997580" cy="8397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8"/>
            <a:ext cx="4943121" cy="10971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849" y="2160782"/>
            <a:ext cx="7352208" cy="5543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8004" y="2966039"/>
            <a:ext cx="4442295" cy="9129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5011" y="6951468"/>
            <a:ext cx="4782308" cy="99337"/>
            <a:chOff x="5975011" y="6951468"/>
            <a:chExt cx="4782308" cy="993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975011" y="6951468"/>
              <a:ext cx="4782308" cy="993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89143" y="4639299"/>
            <a:ext cx="709469" cy="548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85714" y="6539535"/>
            <a:ext cx="3303950" cy="1258950"/>
            <a:chOff x="3485714" y="6539535"/>
            <a:chExt cx="3303950" cy="125895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85714" y="6539535"/>
              <a:ext cx="1192411" cy="1192411"/>
              <a:chOff x="3485714" y="6539535"/>
              <a:chExt cx="1192411" cy="119241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85714" y="6539535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224" y="6702495"/>
              <a:ext cx="979658" cy="42925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8086" y="7099971"/>
              <a:ext cx="1929746" cy="80688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751026" y="6826279"/>
              <a:ext cx="733333" cy="595075"/>
              <a:chOff x="3751026" y="6826279"/>
              <a:chExt cx="733333" cy="59507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51026" y="6826279"/>
                <a:ext cx="733333" cy="59507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485714" y="7829542"/>
            <a:ext cx="3441820" cy="1232423"/>
            <a:chOff x="3485714" y="7829542"/>
            <a:chExt cx="3441820" cy="123242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485714" y="7829542"/>
              <a:ext cx="1192411" cy="1192411"/>
              <a:chOff x="3485714" y="7829542"/>
              <a:chExt cx="1192411" cy="119241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485714" y="7829542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34747" y="7992505"/>
              <a:ext cx="980136" cy="42925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39572" y="8391468"/>
              <a:ext cx="2082462" cy="77335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3716432" y="8135594"/>
              <a:ext cx="738984" cy="600917"/>
              <a:chOff x="3716432" y="8135594"/>
              <a:chExt cx="738984" cy="600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716432" y="8135594"/>
                <a:ext cx="738984" cy="60091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3485714" y="5219048"/>
            <a:ext cx="3355567" cy="1272417"/>
            <a:chOff x="3485714" y="5219048"/>
            <a:chExt cx="3355567" cy="127241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485714" y="5219048"/>
              <a:ext cx="1211040" cy="1211040"/>
              <a:chOff x="3485714" y="5219048"/>
              <a:chExt cx="1211040" cy="121104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485714" y="5219048"/>
                <a:ext cx="1211040" cy="121104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59213" y="5384555"/>
              <a:ext cx="992058" cy="43596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58002" y="5788241"/>
              <a:ext cx="1900557" cy="81949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3756368" y="5533115"/>
              <a:ext cx="746620" cy="607127"/>
              <a:chOff x="3756368" y="5533115"/>
              <a:chExt cx="746620" cy="6071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756368" y="5533115"/>
                <a:ext cx="746620" cy="607127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66831" y="2966039"/>
            <a:ext cx="3802067" cy="91299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328759" y="5680386"/>
            <a:ext cx="1207183" cy="1207183"/>
            <a:chOff x="9328759" y="5680386"/>
            <a:chExt cx="1207183" cy="120718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28759" y="5680386"/>
              <a:ext cx="1207183" cy="120718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44773" y="6086344"/>
            <a:ext cx="959528" cy="47998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263595" y="5680386"/>
            <a:ext cx="1207183" cy="1207183"/>
            <a:chOff x="11263595" y="5680386"/>
            <a:chExt cx="1207183" cy="120718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63595" y="5680386"/>
              <a:ext cx="1207183" cy="120718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376382" y="6097391"/>
            <a:ext cx="1052206" cy="46170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188974" y="5680386"/>
            <a:ext cx="1207183" cy="1207183"/>
            <a:chOff x="13188974" y="5680386"/>
            <a:chExt cx="1207183" cy="120718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188974" y="5680386"/>
              <a:ext cx="1207183" cy="120718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306477" y="6087868"/>
            <a:ext cx="828024" cy="46170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123810" y="5685115"/>
            <a:ext cx="1207183" cy="1207183"/>
            <a:chOff x="15123810" y="5685115"/>
            <a:chExt cx="1207183" cy="120718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123810" y="5685115"/>
              <a:ext cx="1207183" cy="120718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236572" y="6087868"/>
            <a:ext cx="828024" cy="46170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034715" y="7115801"/>
            <a:ext cx="1525698" cy="64446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272337" y="8124780"/>
            <a:ext cx="5137248" cy="982670"/>
            <a:chOff x="10272337" y="8124780"/>
            <a:chExt cx="5137248" cy="98267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272337" y="8124780"/>
              <a:ext cx="5137248" cy="982670"/>
              <a:chOff x="10272337" y="8124780"/>
              <a:chExt cx="5137248" cy="98267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272337" y="8124780"/>
                <a:ext cx="5137248" cy="982670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246686" y="8379477"/>
              <a:ext cx="2121128" cy="538049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964858" y="7115801"/>
            <a:ext cx="1715979" cy="342849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894953" y="7115801"/>
            <a:ext cx="1632743" cy="644460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825048" y="7115801"/>
            <a:ext cx="1799215" cy="342849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709002" y="5924446"/>
            <a:ext cx="535301" cy="82283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625885" y="5943493"/>
            <a:ext cx="535301" cy="822837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562479" y="5924446"/>
            <a:ext cx="535301" cy="822837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652897" y="4695708"/>
            <a:ext cx="808209" cy="1097116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583005" y="4702102"/>
            <a:ext cx="766153" cy="1097116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3513112" y="4702102"/>
            <a:ext cx="765543" cy="1097116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5443219" y="4702102"/>
            <a:ext cx="753353" cy="1097116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058649" y="3727544"/>
            <a:ext cx="1645421" cy="4571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965821"/>
            <a:ext cx="5608750" cy="16373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47536" y="5061195"/>
            <a:ext cx="4133091" cy="114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02896" y="844362"/>
            <a:ext cx="11694319" cy="6724233"/>
            <a:chOff x="6602896" y="844362"/>
            <a:chExt cx="11694319" cy="67242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2896" y="844362"/>
              <a:ext cx="11694319" cy="67242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05521" y="7496072"/>
            <a:ext cx="12680193" cy="2789642"/>
            <a:chOff x="5605521" y="7496072"/>
            <a:chExt cx="12680193" cy="27896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5521" y="7496072"/>
              <a:ext cx="12680193" cy="27896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85618" y="5305290"/>
            <a:ext cx="1361137" cy="1593378"/>
            <a:chOff x="6485618" y="5305290"/>
            <a:chExt cx="1361137" cy="15933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000000">
              <a:off x="6485618" y="5305290"/>
              <a:ext cx="1361137" cy="1593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965821"/>
            <a:ext cx="6417619" cy="16373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99" y="5407021"/>
            <a:ext cx="4133091" cy="506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8063" y="2912366"/>
            <a:ext cx="11307651" cy="6459496"/>
            <a:chOff x="6978063" y="2912366"/>
            <a:chExt cx="11307651" cy="64594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8063" y="2912366"/>
              <a:ext cx="11307651" cy="64594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78044" y="-12398922"/>
            <a:ext cx="8007670" cy="22964529"/>
            <a:chOff x="10278044" y="-12398922"/>
            <a:chExt cx="8007670" cy="22964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8044" y="-12398922"/>
              <a:ext cx="8007670" cy="229645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35013" y="0"/>
            <a:ext cx="1144618" cy="10354746"/>
            <a:chOff x="9235013" y="0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5013" y="0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273" y="1041050"/>
            <a:ext cx="4896260" cy="15999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6658" y="8148430"/>
            <a:ext cx="1193104" cy="5028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1097"/>
            <a:ext cx="8007670" cy="10677036"/>
            <a:chOff x="0" y="-151097"/>
            <a:chExt cx="8007670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1097"/>
              <a:ext cx="8007670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8239" y="-56079"/>
            <a:ext cx="1144618" cy="10354746"/>
            <a:chOff x="7998239" y="-56079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8239" y="-56079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04997" y="758425"/>
            <a:ext cx="449535" cy="296949"/>
            <a:chOff x="14004997" y="758425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04997" y="758425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87051" y="824346"/>
            <a:ext cx="3244618" cy="16272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83926" y="8103997"/>
            <a:ext cx="1670928" cy="5028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5238" y="4163984"/>
            <a:ext cx="9932639" cy="504327"/>
            <a:chOff x="6095238" y="4163984"/>
            <a:chExt cx="9932639" cy="504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238" y="4163984"/>
              <a:ext cx="9932639" cy="504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95238" y="4163984"/>
            <a:ext cx="2362474" cy="504327"/>
            <a:chOff x="6095238" y="4163984"/>
            <a:chExt cx="2362474" cy="504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163984"/>
              <a:ext cx="2362474" cy="504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57712" y="4163984"/>
            <a:ext cx="4186978" cy="504327"/>
            <a:chOff x="8457712" y="4163984"/>
            <a:chExt cx="4186978" cy="5043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7712" y="4163984"/>
              <a:ext cx="4186978" cy="5043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10045" y="4163984"/>
            <a:ext cx="3441400" cy="504327"/>
            <a:chOff x="12610045" y="4163984"/>
            <a:chExt cx="3441400" cy="5043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10045" y="4163984"/>
              <a:ext cx="3441400" cy="504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57076" y="3103378"/>
            <a:ext cx="1645524" cy="156837"/>
            <a:chOff x="7357076" y="3103378"/>
            <a:chExt cx="1645524" cy="1568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7357076" y="3103378"/>
              <a:ext cx="1645524" cy="1568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08500" y="1257309"/>
            <a:ext cx="1142676" cy="1142676"/>
            <a:chOff x="7608500" y="1257309"/>
            <a:chExt cx="1142676" cy="11426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8500" y="1257309"/>
              <a:ext cx="1142676" cy="11426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30885" y="1496952"/>
            <a:ext cx="1080093" cy="7221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09961" y="5502185"/>
            <a:ext cx="9932639" cy="504327"/>
            <a:chOff x="6109961" y="5502185"/>
            <a:chExt cx="9932639" cy="5043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09961" y="5502185"/>
              <a:ext cx="9932639" cy="5043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73999" y="5487810"/>
            <a:ext cx="1887758" cy="504327"/>
            <a:chOff x="6073999" y="5487810"/>
            <a:chExt cx="1887758" cy="5043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73999" y="5487810"/>
              <a:ext cx="1887758" cy="5043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82996" y="5502185"/>
            <a:ext cx="3459834" cy="504327"/>
            <a:chOff x="7982996" y="5502185"/>
            <a:chExt cx="3459834" cy="5043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2996" y="5502185"/>
              <a:ext cx="3459834" cy="5043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442830" y="5502185"/>
            <a:ext cx="4623338" cy="504327"/>
            <a:chOff x="11442830" y="5502185"/>
            <a:chExt cx="4623338" cy="5043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42830" y="5502185"/>
              <a:ext cx="4623338" cy="50432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42896" y="5568094"/>
            <a:ext cx="858375" cy="3597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28886" y="4229894"/>
            <a:ext cx="858375" cy="36101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92782" y="4229894"/>
            <a:ext cx="858375" cy="36101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18782" y="4229894"/>
            <a:ext cx="858375" cy="36101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107544" y="5568094"/>
            <a:ext cx="796606" cy="36101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97163" y="5568094"/>
            <a:ext cx="858375" cy="36101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936795" y="6921689"/>
            <a:ext cx="1695978" cy="156837"/>
            <a:chOff x="14936795" y="6921689"/>
            <a:chExt cx="1695978" cy="15683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14936795" y="6921689"/>
              <a:ext cx="1695978" cy="15683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73643" y="2590427"/>
            <a:ext cx="1669363" cy="151671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242246" y="3264359"/>
            <a:ext cx="1783814" cy="82178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129604" y="2930242"/>
            <a:ext cx="2684391" cy="116924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41108" y="6117432"/>
            <a:ext cx="1248554" cy="82178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738099" y="6124213"/>
            <a:ext cx="1937571" cy="82178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013559" y="6124070"/>
            <a:ext cx="1458959" cy="82178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00090" y="8297419"/>
            <a:ext cx="1352954" cy="39428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99617" y="943350"/>
            <a:ext cx="3819651" cy="264355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213446" y="7852090"/>
            <a:ext cx="1142676" cy="1142676"/>
            <a:chOff x="15213446" y="7852090"/>
            <a:chExt cx="1142676" cy="114267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213446" y="7852090"/>
              <a:ext cx="1142676" cy="114267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227223" y="8097480"/>
            <a:ext cx="1080093" cy="73390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4272" y="1701805"/>
            <a:ext cx="7742415" cy="25171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58260" y="7600233"/>
            <a:ext cx="2588869" cy="15205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9588" y="1131756"/>
            <a:ext cx="2168010" cy="16165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92886" y="1229714"/>
            <a:ext cx="9453107" cy="7941912"/>
            <a:chOff x="7792886" y="1229714"/>
            <a:chExt cx="9453107" cy="79419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2888" y="1149716"/>
              <a:ext cx="7752949" cy="216166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2888" y="3073250"/>
              <a:ext cx="4004167" cy="2161662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2897" y="5229716"/>
              <a:ext cx="5507672" cy="218195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2145" y="7091678"/>
              <a:ext cx="3531848" cy="21819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29527" y="801240"/>
            <a:ext cx="6475295" cy="3362750"/>
            <a:chOff x="11229527" y="801240"/>
            <a:chExt cx="6475295" cy="33627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29527" y="801240"/>
              <a:ext cx="6475295" cy="33627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81173" y="1253516"/>
            <a:ext cx="2717953" cy="26946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618" y="1093954"/>
            <a:ext cx="2993831" cy="16373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78242" y="4623887"/>
            <a:ext cx="5777864" cy="4706950"/>
            <a:chOff x="11578242" y="4623887"/>
            <a:chExt cx="5777864" cy="47069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91689" y="4554086"/>
              <a:ext cx="5676702" cy="91649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2786" y="5727968"/>
              <a:ext cx="3265320" cy="125953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6021" y="8585776"/>
              <a:ext cx="4755444" cy="85143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578242" y="7432886"/>
              <a:ext cx="4088028" cy="89840"/>
              <a:chOff x="11578242" y="7432886"/>
              <a:chExt cx="4088028" cy="898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1578242" y="7432886"/>
                <a:ext cx="4088028" cy="8984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38354" y="8089359"/>
              <a:ext cx="1862005" cy="47866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45384" y="5224399"/>
              <a:ext cx="2801783" cy="4265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9171" y="3315471"/>
            <a:ext cx="757722" cy="44000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50667" y="3320279"/>
            <a:ext cx="2039867" cy="29448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2301" y="2614354"/>
            <a:ext cx="1165788" cy="64706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2171" y="5838030"/>
            <a:ext cx="1085567" cy="44000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32602" y="5841980"/>
            <a:ext cx="2574209" cy="39385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76541" y="3257750"/>
            <a:ext cx="1755921" cy="9930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12664" y="3267682"/>
            <a:ext cx="4052024" cy="39385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72175" y="6757508"/>
            <a:ext cx="1810145" cy="99303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613152" y="6793152"/>
            <a:ext cx="1948286" cy="99303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76541" y="7674074"/>
            <a:ext cx="2024222" cy="4459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604562" y="7621886"/>
            <a:ext cx="2467430" cy="23435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78044" y="-111429"/>
            <a:ext cx="8007670" cy="10677036"/>
            <a:chOff x="10278044" y="-111429"/>
            <a:chExt cx="8007670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8044" y="-111429"/>
              <a:ext cx="8007670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35013" y="0"/>
            <a:ext cx="1144618" cy="10354746"/>
            <a:chOff x="9235013" y="0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5013" y="0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618" y="998792"/>
            <a:ext cx="4070439" cy="16373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1044" y="7936893"/>
            <a:ext cx="1377480" cy="12012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1218" y="796742"/>
            <a:ext cx="4784303" cy="2389371"/>
            <a:chOff x="821218" y="796742"/>
            <a:chExt cx="4784303" cy="238937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0617" y="1883894"/>
              <a:ext cx="449535" cy="296949"/>
              <a:chOff x="950617" y="1883894"/>
              <a:chExt cx="449535" cy="29694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0617" y="1883894"/>
                <a:ext cx="449535" cy="29694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888" y="626049"/>
              <a:ext cx="4070439" cy="163732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936" y="1986142"/>
              <a:ext cx="2283628" cy="1599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55848" y="0"/>
            <a:ext cx="12429866" cy="10285714"/>
            <a:chOff x="5855848" y="0"/>
            <a:chExt cx="12429866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5848" y="0"/>
              <a:ext cx="12429866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1097"/>
            <a:ext cx="8007670" cy="10677036"/>
            <a:chOff x="0" y="-151097"/>
            <a:chExt cx="8007670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1097"/>
              <a:ext cx="8007670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8239" y="-56079"/>
            <a:ext cx="1144618" cy="10354746"/>
            <a:chOff x="7998239" y="-56079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8239" y="-56079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0350" y="1287549"/>
            <a:ext cx="449535" cy="296949"/>
            <a:chOff x="12970350" y="1287549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0350" y="1287549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37051" y="1413802"/>
            <a:ext cx="4896260" cy="16373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8689" y="8123415"/>
            <a:ext cx="2977975" cy="14806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166" y="1990370"/>
            <a:ext cx="3819654" cy="15999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3124" y="4186540"/>
            <a:ext cx="4303258" cy="10387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45747" y="0"/>
            <a:ext cx="14799589" cy="10285714"/>
            <a:chOff x="6745747" y="0"/>
            <a:chExt cx="14799589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5747" y="0"/>
              <a:ext cx="14799589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936" y="1962170"/>
            <a:ext cx="5608754" cy="1599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41136" y="0"/>
            <a:ext cx="6171429" cy="4037579"/>
            <a:chOff x="12541136" y="0"/>
            <a:chExt cx="6171429" cy="40375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136" y="0"/>
              <a:ext cx="6171429" cy="40375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70849" y="1182501"/>
            <a:ext cx="1129650" cy="1129650"/>
            <a:chOff x="11170849" y="1182501"/>
            <a:chExt cx="1129650" cy="11296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8520000">
              <a:off x="11170849" y="1182501"/>
              <a:ext cx="1129650" cy="112965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09202" y="1850855"/>
            <a:ext cx="3115130" cy="8060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25640" y="3263090"/>
            <a:ext cx="8760074" cy="7036394"/>
            <a:chOff x="9525640" y="3263090"/>
            <a:chExt cx="8760074" cy="70363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5640" y="3263090"/>
              <a:ext cx="8760074" cy="70363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42529" y="7276713"/>
            <a:ext cx="1175291" cy="1175291"/>
            <a:chOff x="14642529" y="7276713"/>
            <a:chExt cx="1175291" cy="11752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260000">
              <a:off x="14642529" y="7276713"/>
              <a:ext cx="1175291" cy="117529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09537" y="8378216"/>
            <a:ext cx="2024537" cy="505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2021-06-02T20:07:56Z</dcterms:created>
  <dcterms:modified xsi:type="dcterms:W3CDTF">2021-06-02T20:07:56Z</dcterms:modified>
</cp:coreProperties>
</file>